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6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974-C05A-4475-A831-F2F1EFDA9F1B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0FB8-0781-42A6-A468-1ABFAEBA3B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960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974-C05A-4475-A831-F2F1EFDA9F1B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0FB8-0781-42A6-A468-1ABFAEBA3B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811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974-C05A-4475-A831-F2F1EFDA9F1B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0FB8-0781-42A6-A468-1ABFAEBA3B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684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974-C05A-4475-A831-F2F1EFDA9F1B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0FB8-0781-42A6-A468-1ABFAEBA3B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431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974-C05A-4475-A831-F2F1EFDA9F1B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0FB8-0781-42A6-A468-1ABFAEBA3B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71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974-C05A-4475-A831-F2F1EFDA9F1B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0FB8-0781-42A6-A468-1ABFAEBA3B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583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974-C05A-4475-A831-F2F1EFDA9F1B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0FB8-0781-42A6-A468-1ABFAEBA3B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541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974-C05A-4475-A831-F2F1EFDA9F1B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0FB8-0781-42A6-A468-1ABFAEBA3B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097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974-C05A-4475-A831-F2F1EFDA9F1B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0FB8-0781-42A6-A468-1ABFAEBA3B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168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974-C05A-4475-A831-F2F1EFDA9F1B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0FB8-0781-42A6-A468-1ABFAEBA3B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110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974-C05A-4475-A831-F2F1EFDA9F1B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0FB8-0781-42A6-A468-1ABFAEBA3B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25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AC974-C05A-4475-A831-F2F1EFDA9F1B}" type="datetimeFigureOut">
              <a:rPr lang="ko-KR" altLang="en-US" smtClean="0"/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50FB8-0781-42A6-A468-1ABFAEBA3B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550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919763"/>
              </p:ext>
            </p:extLst>
          </p:nvPr>
        </p:nvGraphicFramePr>
        <p:xfrm>
          <a:off x="487096" y="1314523"/>
          <a:ext cx="10541688" cy="4853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720">
                  <a:extLst>
                    <a:ext uri="{9D8B030D-6E8A-4147-A177-3AD203B41FA5}">
                      <a16:colId xmlns="" xmlns:a16="http://schemas.microsoft.com/office/drawing/2014/main" val="2095741144"/>
                    </a:ext>
                  </a:extLst>
                </a:gridCol>
                <a:gridCol w="1885236">
                  <a:extLst>
                    <a:ext uri="{9D8B030D-6E8A-4147-A177-3AD203B41FA5}">
                      <a16:colId xmlns="" xmlns:a16="http://schemas.microsoft.com/office/drawing/2014/main" val="3353343447"/>
                    </a:ext>
                  </a:extLst>
                </a:gridCol>
                <a:gridCol w="799560">
                  <a:extLst>
                    <a:ext uri="{9D8B030D-6E8A-4147-A177-3AD203B41FA5}">
                      <a16:colId xmlns="" xmlns:a16="http://schemas.microsoft.com/office/drawing/2014/main" val="3219208901"/>
                    </a:ext>
                  </a:extLst>
                </a:gridCol>
                <a:gridCol w="1034725">
                  <a:extLst>
                    <a:ext uri="{9D8B030D-6E8A-4147-A177-3AD203B41FA5}">
                      <a16:colId xmlns="" xmlns:a16="http://schemas.microsoft.com/office/drawing/2014/main" val="4243250465"/>
                    </a:ext>
                  </a:extLst>
                </a:gridCol>
                <a:gridCol w="1092732">
                  <a:extLst>
                    <a:ext uri="{9D8B030D-6E8A-4147-A177-3AD203B41FA5}">
                      <a16:colId xmlns="" xmlns:a16="http://schemas.microsoft.com/office/drawing/2014/main" val="2266711788"/>
                    </a:ext>
                  </a:extLst>
                </a:gridCol>
                <a:gridCol w="722739">
                  <a:extLst>
                    <a:ext uri="{9D8B030D-6E8A-4147-A177-3AD203B41FA5}">
                      <a16:colId xmlns="" xmlns:a16="http://schemas.microsoft.com/office/drawing/2014/main" val="3959649314"/>
                    </a:ext>
                  </a:extLst>
                </a:gridCol>
                <a:gridCol w="1215018">
                  <a:extLst>
                    <a:ext uri="{9D8B030D-6E8A-4147-A177-3AD203B41FA5}">
                      <a16:colId xmlns="" xmlns:a16="http://schemas.microsoft.com/office/drawing/2014/main" val="191163686"/>
                    </a:ext>
                  </a:extLst>
                </a:gridCol>
                <a:gridCol w="1128790">
                  <a:extLst>
                    <a:ext uri="{9D8B030D-6E8A-4147-A177-3AD203B41FA5}">
                      <a16:colId xmlns="" xmlns:a16="http://schemas.microsoft.com/office/drawing/2014/main" val="3172201881"/>
                    </a:ext>
                  </a:extLst>
                </a:gridCol>
                <a:gridCol w="1013168">
                  <a:extLst>
                    <a:ext uri="{9D8B030D-6E8A-4147-A177-3AD203B41FA5}">
                      <a16:colId xmlns="" xmlns:a16="http://schemas.microsoft.com/office/drawing/2014/main" val="4078256762"/>
                    </a:ext>
                  </a:extLst>
                </a:gridCol>
              </a:tblGrid>
              <a:tr h="366659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학  과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     과    목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구분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수강시간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이수기간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</a:rPr>
                        <a:t>개월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             수강료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(2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</a:rPr>
                        <a:t>개월분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7644470"/>
                  </a:ext>
                </a:extLst>
              </a:tr>
              <a:tr h="5805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일반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(2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개월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 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특강할인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특강금액</a:t>
                      </a:r>
                      <a:endParaRPr lang="ko-KR" altLang="en-U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5930501"/>
                  </a:ext>
                </a:extLst>
              </a:tr>
              <a:tr h="390420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 </a:t>
                      </a:r>
                      <a:r>
                        <a:rPr lang="ko-KR" altLang="en-US" dirty="0" err="1" smtClean="0"/>
                        <a:t>정보처리과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정보처리기능사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u="none" dirty="0" smtClean="0"/>
                        <a:t>필기</a:t>
                      </a:r>
                      <a:endParaRPr lang="ko-KR" altLang="en-US" sz="1400" b="1" u="none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 smtClean="0"/>
                        <a:t> 50</a:t>
                      </a:r>
                      <a:r>
                        <a:rPr lang="ko-KR" altLang="en-US" sz="1400" baseline="0" dirty="0" smtClean="0"/>
                        <a:t>분</a:t>
                      </a:r>
                      <a:endParaRPr lang="ko-KR" altLang="en-US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ko-KR" altLang="en-US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개월완성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r>
                        <a:rPr lang="ko-KR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만원</a:t>
                      </a:r>
                      <a:endParaRPr lang="ko-KR" altLang="en-U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50</a:t>
                      </a:r>
                      <a:r>
                        <a:rPr lang="ko-KR" altLang="en-US" sz="1600" dirty="0" smtClean="0"/>
                        <a:t>만원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5</a:t>
                      </a:r>
                      <a:r>
                        <a:rPr lang="ko-KR" altLang="en-US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45</a:t>
                      </a:r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30466348"/>
                  </a:ext>
                </a:extLst>
              </a:tr>
              <a:tr h="3361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u="none" dirty="0" smtClean="0"/>
                        <a:t>실기</a:t>
                      </a:r>
                      <a:endParaRPr lang="ko-KR" altLang="en-US" sz="1400" b="1" u="none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 smtClean="0"/>
                        <a:t> 50</a:t>
                      </a:r>
                      <a:r>
                        <a:rPr lang="ko-KR" altLang="en-US" sz="1400" baseline="0" dirty="0" smtClean="0"/>
                        <a:t>분</a:t>
                      </a:r>
                      <a:endParaRPr lang="ko-KR" altLang="en-US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ko-KR" altLang="en-US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개월완성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r>
                        <a:rPr lang="ko-KR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만원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50</a:t>
                      </a:r>
                      <a:r>
                        <a:rPr lang="ko-KR" altLang="en-US" sz="1600" dirty="0" smtClean="0"/>
                        <a:t>만원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5</a:t>
                      </a:r>
                      <a:r>
                        <a:rPr lang="ko-KR" altLang="en-US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45</a:t>
                      </a:r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2814986"/>
                  </a:ext>
                </a:extLst>
              </a:tr>
              <a:tr h="36665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언  </a:t>
                      </a:r>
                      <a:r>
                        <a:rPr lang="ko-KR" altLang="en-US" dirty="0" err="1" smtClean="0"/>
                        <a:t>어과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C, CII++,JAVA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u="none" dirty="0" smtClean="0"/>
                        <a:t>실무</a:t>
                      </a:r>
                      <a:endParaRPr lang="ko-KR" altLang="en-US" sz="1400" b="1" u="none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50</a:t>
                      </a:r>
                      <a:r>
                        <a:rPr lang="ko-KR" altLang="en-US" sz="1400" dirty="0" smtClean="0"/>
                        <a:t>분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ko-KR" altLang="en-US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개월완성</a:t>
                      </a:r>
                      <a:endParaRPr lang="ko-KR" altLang="en-US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r>
                        <a:rPr lang="ko-KR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만원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50</a:t>
                      </a:r>
                      <a:r>
                        <a:rPr lang="ko-KR" altLang="en-US" sz="1600" dirty="0" smtClean="0"/>
                        <a:t>만원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5</a:t>
                      </a:r>
                      <a:r>
                        <a:rPr lang="ko-KR" altLang="en-US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45</a:t>
                      </a:r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3376704"/>
                  </a:ext>
                </a:extLst>
              </a:tr>
              <a:tr h="305549">
                <a:tc rowSpan="7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사무자동화과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한글</a:t>
                      </a:r>
                      <a:r>
                        <a:rPr lang="en-US" altLang="ko-KR" sz="1400" dirty="0" smtClean="0"/>
                        <a:t>,</a:t>
                      </a:r>
                      <a:r>
                        <a:rPr lang="ko-KR" altLang="en-US" sz="1400" dirty="0" smtClean="0"/>
                        <a:t>엑셀</a:t>
                      </a:r>
                      <a:r>
                        <a:rPr lang="en-US" altLang="ko-KR" sz="1400" dirty="0" smtClean="0"/>
                        <a:t>,</a:t>
                      </a:r>
                      <a:r>
                        <a:rPr lang="ko-KR" altLang="en-US" sz="1400" dirty="0" smtClean="0"/>
                        <a:t>파워포인트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rowSpan="7">
                  <a:txBody>
                    <a:bodyPr/>
                    <a:lstStyle/>
                    <a:p>
                      <a:pPr latinLnBrk="1"/>
                      <a:r>
                        <a:rPr lang="ko-KR" altLang="en-US" sz="1400" b="1" u="none" dirty="0" smtClean="0"/>
                        <a:t>실기</a:t>
                      </a:r>
                      <a:endParaRPr lang="en-US" altLang="ko-KR" sz="1400" b="1" u="none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50</a:t>
                      </a:r>
                      <a:r>
                        <a:rPr lang="ko-KR" altLang="en-US" sz="1400" dirty="0" smtClean="0"/>
                        <a:t>분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ko-KR" altLang="en-US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개월완성</a:t>
                      </a:r>
                      <a:endParaRPr lang="ko-KR" altLang="en-US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r>
                        <a:rPr lang="ko-KR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만원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50</a:t>
                      </a:r>
                      <a:r>
                        <a:rPr lang="ko-KR" altLang="en-US" sz="1600" dirty="0" smtClean="0"/>
                        <a:t>만원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5</a:t>
                      </a:r>
                      <a:r>
                        <a:rPr lang="ko-KR" altLang="en-US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45</a:t>
                      </a:r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0131599"/>
                  </a:ext>
                </a:extLst>
              </a:tr>
              <a:tr h="7129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(1),</a:t>
                      </a:r>
                      <a:r>
                        <a:rPr lang="ko-KR" altLang="en-US" sz="1400" dirty="0" smtClean="0"/>
                        <a:t> 워드</a:t>
                      </a:r>
                      <a:r>
                        <a:rPr lang="en-US" altLang="ko-KR" sz="1400" dirty="0" smtClean="0"/>
                        <a:t>1,</a:t>
                      </a:r>
                      <a:r>
                        <a:rPr lang="ko-KR" altLang="en-US" sz="1400" dirty="0" err="1" smtClean="0"/>
                        <a:t>컴활</a:t>
                      </a:r>
                      <a:r>
                        <a:rPr lang="en-US" altLang="ko-KR" sz="1400" dirty="0" smtClean="0"/>
                        <a:t>2</a:t>
                      </a:r>
                      <a:endParaRPr lang="ko-KR" altLang="en-US" sz="1400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33202"/>
                  </a:ext>
                </a:extLst>
              </a:tr>
              <a:tr h="2342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50</a:t>
                      </a:r>
                      <a:r>
                        <a:rPr lang="ko-KR" altLang="en-US" sz="1400" dirty="0" smtClean="0"/>
                        <a:t>분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ko-KR" altLang="en-US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개월완성</a:t>
                      </a:r>
                      <a:endParaRPr lang="ko-KR" altLang="en-US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r>
                        <a:rPr lang="ko-KR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만원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46</a:t>
                      </a:r>
                      <a:r>
                        <a:rPr lang="ko-KR" altLang="en-US" sz="1600" dirty="0" smtClean="0"/>
                        <a:t>만원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4</a:t>
                      </a:r>
                      <a:r>
                        <a:rPr lang="ko-KR" altLang="en-US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42</a:t>
                      </a:r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6696483"/>
                  </a:ext>
                </a:extLst>
              </a:tr>
              <a:tr h="1018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  컴퓨터활용능력</a:t>
                      </a:r>
                      <a:r>
                        <a:rPr lang="en-US" altLang="ko-KR" sz="1400" dirty="0" smtClean="0"/>
                        <a:t>1</a:t>
                      </a:r>
                      <a:r>
                        <a:rPr lang="ko-KR" altLang="en-US" sz="1400" dirty="0" smtClean="0"/>
                        <a:t>급</a:t>
                      </a:r>
                      <a:endParaRPr lang="en-US" altLang="ko-KR" sz="1400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 smtClean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rgbClr val="C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2779184"/>
                  </a:ext>
                </a:extLst>
              </a:tr>
              <a:tr h="7129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ko-KR" altLang="en-US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개월완성</a:t>
                      </a:r>
                      <a:endParaRPr lang="ko-KR" altLang="en-US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  <a:r>
                        <a:rPr lang="ko-KR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만원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105</a:t>
                      </a:r>
                      <a:r>
                        <a:rPr lang="ko-KR" altLang="en-US" sz="1600" dirty="0" smtClean="0"/>
                        <a:t>만원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35225341"/>
                  </a:ext>
                </a:extLst>
              </a:tr>
              <a:tr h="7129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9</a:t>
                      </a:r>
                      <a:r>
                        <a:rPr lang="ko-KR" altLang="en-US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96</a:t>
                      </a:r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1029532"/>
                  </a:ext>
                </a:extLst>
              </a:tr>
              <a:tr h="3055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</a:t>
                      </a:r>
                      <a:r>
                        <a:rPr lang="ko-KR" altLang="en-US" sz="1400" dirty="0" smtClean="0"/>
                        <a:t>시간</a:t>
                      </a:r>
                      <a:r>
                        <a:rPr lang="en-US" altLang="ko-KR" sz="1400" dirty="0" smtClean="0"/>
                        <a:t>50</a:t>
                      </a:r>
                      <a:r>
                        <a:rPr lang="ko-KR" altLang="en-US" sz="1400" dirty="0" smtClean="0"/>
                        <a:t>분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5414492"/>
                  </a:ext>
                </a:extLst>
              </a:tr>
              <a:tr h="4583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MOS</a:t>
                      </a:r>
                      <a:r>
                        <a:rPr lang="ko-KR" altLang="en-US" dirty="0" smtClean="0"/>
                        <a:t>국제공인</a:t>
                      </a:r>
                      <a:endParaRPr lang="ko-KR" alt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MS-W, EXCEL,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PPT , ACCESS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u="none" dirty="0" smtClean="0"/>
                        <a:t>마스터</a:t>
                      </a:r>
                      <a:endParaRPr lang="ko-KR" altLang="en-US" sz="1400" b="1" u="none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r>
                        <a:rPr lang="ko-KR" altLang="en-US" sz="1400" dirty="0" smtClean="0"/>
                        <a:t>시간</a:t>
                      </a:r>
                      <a:r>
                        <a:rPr lang="en-US" altLang="ko-KR" sz="1400" dirty="0" smtClean="0"/>
                        <a:t>20</a:t>
                      </a:r>
                      <a:r>
                        <a:rPr lang="ko-KR" altLang="en-US" sz="1400" dirty="0" smtClean="0"/>
                        <a:t>분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ko-KR" altLang="en-US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개월완성</a:t>
                      </a:r>
                      <a:endParaRPr lang="ko-KR" altLang="en-US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r>
                        <a:rPr lang="ko-KR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만원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50</a:t>
                      </a:r>
                      <a:r>
                        <a:rPr lang="ko-KR" altLang="en-US" sz="1600" dirty="0" smtClean="0"/>
                        <a:t>만원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5</a:t>
                      </a:r>
                      <a:r>
                        <a:rPr lang="ko-KR" altLang="en-US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45</a:t>
                      </a:r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6339074"/>
                  </a:ext>
                </a:extLst>
              </a:tr>
              <a:tr h="36038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컴퓨터그래픽과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일러스트</a:t>
                      </a:r>
                      <a:r>
                        <a:rPr lang="en-US" altLang="ko-KR" sz="1400" dirty="0" smtClean="0"/>
                        <a:t>,</a:t>
                      </a:r>
                      <a:r>
                        <a:rPr lang="ko-KR" altLang="en-US" sz="1400" dirty="0" smtClean="0"/>
                        <a:t>포토샵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u="none" dirty="0" smtClean="0"/>
                        <a:t>실기</a:t>
                      </a:r>
                      <a:endParaRPr lang="ko-KR" altLang="en-US" sz="1400" b="1" u="none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r>
                        <a:rPr lang="ko-KR" altLang="en-US" sz="1400" dirty="0" smtClean="0"/>
                        <a:t>시간</a:t>
                      </a:r>
                      <a:r>
                        <a:rPr lang="en-US" altLang="ko-KR" sz="1400" dirty="0" smtClean="0"/>
                        <a:t>50</a:t>
                      </a:r>
                      <a:r>
                        <a:rPr lang="ko-KR" altLang="en-US" sz="1400" dirty="0" smtClean="0"/>
                        <a:t>분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ko-KR" altLang="en-US" sz="1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개월완성</a:t>
                      </a:r>
                      <a:endParaRPr lang="ko-KR" altLang="en-US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  <a:r>
                        <a:rPr lang="ko-KR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만원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70</a:t>
                      </a:r>
                      <a:r>
                        <a:rPr lang="ko-KR" altLang="en-US" sz="1600" dirty="0" smtClean="0"/>
                        <a:t>만원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6</a:t>
                      </a:r>
                      <a:r>
                        <a:rPr lang="ko-KR" altLang="en-US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64</a:t>
                      </a:r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8340165"/>
                  </a:ext>
                </a:extLst>
              </a:tr>
              <a:tr h="360387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CAD.3DMAX</a:t>
                      </a:r>
                      <a:r>
                        <a:rPr lang="ko-KR" altLang="en-US" sz="1600" dirty="0" smtClean="0"/>
                        <a:t>과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2D,3D, 3DMAX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CAT1,2</a:t>
                      </a:r>
                      <a:r>
                        <a:rPr lang="ko-KR" altLang="en-US" sz="1200" dirty="0" smtClean="0"/>
                        <a:t>급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ko-KR" altLang="en-US" sz="1200" dirty="0" smtClean="0"/>
                        <a:t>전산응용건축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400" b="1" u="none" dirty="0" smtClean="0"/>
                        <a:t>실기</a:t>
                      </a:r>
                      <a:endParaRPr lang="ko-KR" altLang="en-US" sz="1400" b="1" u="none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r>
                        <a:rPr lang="ko-KR" altLang="en-US" sz="1400" dirty="0" smtClean="0"/>
                        <a:t>시간</a:t>
                      </a:r>
                      <a:r>
                        <a:rPr lang="en-US" altLang="ko-KR" sz="1400" dirty="0" smtClean="0"/>
                        <a:t>50</a:t>
                      </a:r>
                      <a:r>
                        <a:rPr lang="ko-KR" altLang="en-US" sz="1400" dirty="0" smtClean="0"/>
                        <a:t>분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2D:2</a:t>
                      </a:r>
                      <a:r>
                        <a:rPr lang="ko-KR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개월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  <a:r>
                        <a:rPr lang="ko-KR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만원</a:t>
                      </a:r>
                      <a:endParaRPr lang="ko-KR" altLang="en-U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70</a:t>
                      </a:r>
                      <a:r>
                        <a:rPr lang="ko-KR" altLang="en-US" sz="1600" dirty="0" smtClean="0"/>
                        <a:t>만원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6</a:t>
                      </a:r>
                      <a:r>
                        <a:rPr lang="ko-KR" altLang="en-US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64</a:t>
                      </a:r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9798340"/>
                  </a:ext>
                </a:extLst>
              </a:tr>
              <a:tr h="3793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3D:+1</a:t>
                      </a:r>
                      <a:r>
                        <a:rPr lang="ko-KR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개월</a:t>
                      </a:r>
                      <a:endParaRPr lang="en-US" altLang="ko-KR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</a:t>
                      </a:r>
                      <a:r>
                        <a:rPr lang="ko-KR" altLang="en-US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시간</a:t>
                      </a:r>
                      <a:r>
                        <a:rPr lang="en-US" altLang="ko-KR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ko-KR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  <a:r>
                        <a:rPr lang="ko-KR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만원</a:t>
                      </a:r>
                      <a:endParaRPr lang="ko-KR" altLang="en-U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105</a:t>
                      </a:r>
                      <a:r>
                        <a:rPr lang="ko-KR" altLang="en-US" sz="1600" dirty="0" smtClean="0"/>
                        <a:t>만원</a:t>
                      </a:r>
                      <a:r>
                        <a:rPr lang="en-US" altLang="ko-KR" sz="1600" dirty="0" smtClean="0"/>
                        <a:t>(3)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9</a:t>
                      </a:r>
                      <a:r>
                        <a:rPr lang="ko-KR" altLang="en-US" sz="1600" dirty="0" smtClean="0">
                          <a:solidFill>
                            <a:srgbClr val="C00000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96</a:t>
                      </a:r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0374464"/>
                  </a:ext>
                </a:extLst>
              </a:tr>
            </a:tbl>
          </a:graphicData>
        </a:graphic>
      </p:graphicFrame>
      <p:sp>
        <p:nvSpPr>
          <p:cNvPr id="5" name="아래로 구부러진 리본 4"/>
          <p:cNvSpPr/>
          <p:nvPr/>
        </p:nvSpPr>
        <p:spPr>
          <a:xfrm>
            <a:off x="1915347" y="5365"/>
            <a:ext cx="7166610" cy="812331"/>
          </a:xfrm>
          <a:prstGeom prst="ellipseRibb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2019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413" y="73146"/>
            <a:ext cx="1638111" cy="1239608"/>
          </a:xfrm>
          <a:prstGeom prst="rect">
            <a:avLst/>
          </a:prstGeom>
        </p:spPr>
      </p:pic>
      <p:sp>
        <p:nvSpPr>
          <p:cNvPr id="7" name="폭발 1 6"/>
          <p:cNvSpPr/>
          <p:nvPr/>
        </p:nvSpPr>
        <p:spPr>
          <a:xfrm>
            <a:off x="411891" y="-125680"/>
            <a:ext cx="1474470" cy="886941"/>
          </a:xfrm>
          <a:prstGeom prst="irregularSeal1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  <a:cs typeface="Aharoni" panose="02010803020104030203" pitchFamily="2" charset="-79"/>
              </a:rPr>
              <a:t>특강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0260" y="264441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2020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겨울방학특강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2904" y="761261"/>
            <a:ext cx="8757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. </a:t>
            </a:r>
            <a:r>
              <a:rPr lang="ko-KR" altLang="en-US" sz="1200" dirty="0" smtClean="0"/>
              <a:t>대상</a:t>
            </a:r>
            <a:r>
              <a:rPr lang="en-US" altLang="ko-KR" sz="1200" dirty="0" smtClean="0"/>
              <a:t>:</a:t>
            </a:r>
            <a:r>
              <a:rPr lang="ko-KR" altLang="en-US" sz="1200" dirty="0" smtClean="0"/>
              <a:t>각급학교재학생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일반인제외</a:t>
            </a:r>
            <a:r>
              <a:rPr lang="en-US" altLang="ko-KR" sz="1200" dirty="0" smtClean="0"/>
              <a:t>)</a:t>
            </a:r>
          </a:p>
          <a:p>
            <a:r>
              <a:rPr lang="en-US" altLang="ko-KR" sz="1200" dirty="0" smtClean="0"/>
              <a:t>. </a:t>
            </a:r>
            <a:r>
              <a:rPr lang="ko-KR" altLang="en-US" sz="1200" dirty="0" smtClean="0"/>
              <a:t>등록기간</a:t>
            </a:r>
            <a:r>
              <a:rPr lang="en-US" altLang="ko-KR" sz="1200" dirty="0" smtClean="0"/>
              <a:t>: </a:t>
            </a:r>
            <a:r>
              <a:rPr lang="en-US" altLang="ko-KR" sz="1200" dirty="0" smtClean="0"/>
              <a:t>2021.12.14(</a:t>
            </a:r>
            <a:r>
              <a:rPr lang="ko-KR" altLang="en-US" sz="1200" dirty="0" smtClean="0"/>
              <a:t>월</a:t>
            </a:r>
            <a:r>
              <a:rPr lang="en-US" altLang="ko-KR" sz="1200" smtClean="0"/>
              <a:t>)-</a:t>
            </a:r>
            <a:r>
              <a:rPr lang="en-US" altLang="ko-KR" sz="1200" smtClean="0"/>
              <a:t>2021.2.5(</a:t>
            </a:r>
            <a:r>
              <a:rPr lang="ko-KR" altLang="en-US" sz="1200" dirty="0" smtClean="0"/>
              <a:t>금</a:t>
            </a:r>
            <a:r>
              <a:rPr lang="en-US" altLang="ko-KR" sz="1200" dirty="0" smtClean="0"/>
              <a:t>)</a:t>
            </a:r>
          </a:p>
          <a:p>
            <a:r>
              <a:rPr lang="en-US" altLang="ko-KR" sz="1200" dirty="0" smtClean="0"/>
              <a:t>. </a:t>
            </a:r>
            <a:r>
              <a:rPr lang="ko-KR" altLang="en-US" sz="1200" dirty="0" smtClean="0"/>
              <a:t>특강할인혜택은 </a:t>
            </a:r>
            <a:r>
              <a:rPr lang="en-US" altLang="ko-KR" sz="1200" dirty="0" smtClean="0"/>
              <a:t>2</a:t>
            </a:r>
            <a:r>
              <a:rPr lang="ko-KR" altLang="en-US" sz="1200" dirty="0" smtClean="0"/>
              <a:t>개월이상등록시에 한함</a:t>
            </a:r>
            <a:r>
              <a:rPr lang="en-US" altLang="ko-KR" sz="1200" dirty="0" smtClean="0"/>
              <a:t>.1</a:t>
            </a:r>
            <a:r>
              <a:rPr lang="ko-KR" altLang="en-US" sz="1200" dirty="0" smtClean="0"/>
              <a:t>개월은 </a:t>
            </a:r>
            <a:r>
              <a:rPr lang="ko-KR" altLang="en-US" sz="1200" dirty="0" err="1" smtClean="0"/>
              <a:t>일반등록</a:t>
            </a:r>
            <a:endParaRPr lang="ko-KR" altLang="en-US" sz="1200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366" y="6176070"/>
            <a:ext cx="4898571" cy="97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7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260</Words>
  <Application>Microsoft Office PowerPoint</Application>
  <PresentationFormat>와이드스크린</PresentationFormat>
  <Paragraphs>97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HY견고딕</vt:lpstr>
      <vt:lpstr>맑은 고딕</vt:lpstr>
      <vt:lpstr>Aharoni</vt:lpstr>
      <vt:lpstr>Arial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dream</dc:creator>
  <cp:lastModifiedBy>Microsoft 계정</cp:lastModifiedBy>
  <cp:revision>42</cp:revision>
  <cp:lastPrinted>2020-06-19T12:23:52Z</cp:lastPrinted>
  <dcterms:created xsi:type="dcterms:W3CDTF">2019-11-21T05:58:51Z</dcterms:created>
  <dcterms:modified xsi:type="dcterms:W3CDTF">2020-11-12T10:54:56Z</dcterms:modified>
</cp:coreProperties>
</file>